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9"/>
  </p:notesMasterIdLst>
  <p:sldIdLst>
    <p:sldId id="256" r:id="rId5"/>
    <p:sldId id="2146847054" r:id="rId6"/>
    <p:sldId id="262" r:id="rId7"/>
    <p:sldId id="263" r:id="rId8"/>
    <p:sldId id="265" r:id="rId9"/>
    <p:sldId id="2146847057" r:id="rId10"/>
    <p:sldId id="2146847060" r:id="rId11"/>
    <p:sldId id="2146847065" r:id="rId12"/>
    <p:sldId id="2146847063" r:id="rId13"/>
    <p:sldId id="2146847064" r:id="rId14"/>
    <p:sldId id="2146847062" r:id="rId15"/>
    <p:sldId id="2146847061" r:id="rId16"/>
    <p:sldId id="2146847055" r:id="rId17"/>
    <p:sldId id="25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ABC886-47D3-4D26-A551-3F0B03C30BF8}" v="178" dt="2025-02-26T07:13:58.1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p:scale>
          <a:sx n="75" d="100"/>
          <a:sy n="75" d="100"/>
        </p:scale>
        <p:origin x="946" y="21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NAMALA SURYA PRAKASH REDDY" userId="30cf75f01cd3a016" providerId="LiveId" clId="{E7ABC886-47D3-4D26-A551-3F0B03C30BF8}"/>
    <pc:docChg chg="undo custSel addSld modSld">
      <pc:chgData name="VANAMALA SURYA PRAKASH REDDY" userId="30cf75f01cd3a016" providerId="LiveId" clId="{E7ABC886-47D3-4D26-A551-3F0B03C30BF8}" dt="2025-02-26T07:27:28.990" v="2232" actId="20577"/>
      <pc:docMkLst>
        <pc:docMk/>
      </pc:docMkLst>
      <pc:sldChg chg="modSp mod">
        <pc:chgData name="VANAMALA SURYA PRAKASH REDDY" userId="30cf75f01cd3a016" providerId="LiveId" clId="{E7ABC886-47D3-4D26-A551-3F0B03C30BF8}" dt="2025-02-26T07:27:28.990" v="2232" actId="20577"/>
        <pc:sldMkLst>
          <pc:docMk/>
          <pc:sldMk cId="953325580" sldId="256"/>
        </pc:sldMkLst>
        <pc:spChg chg="mod">
          <ac:chgData name="VANAMALA SURYA PRAKASH REDDY" userId="30cf75f01cd3a016" providerId="LiveId" clId="{E7ABC886-47D3-4D26-A551-3F0B03C30BF8}" dt="2025-02-26T07:27:28.990" v="2232" actId="20577"/>
          <ac:spMkLst>
            <pc:docMk/>
            <pc:sldMk cId="953325580" sldId="256"/>
            <ac:spMk id="4" creationId="{00000000-0000-0000-0000-000000000000}"/>
          </ac:spMkLst>
        </pc:spChg>
      </pc:sldChg>
      <pc:sldChg chg="modSp mod">
        <pc:chgData name="VANAMALA SURYA PRAKASH REDDY" userId="30cf75f01cd3a016" providerId="LiveId" clId="{E7ABC886-47D3-4D26-A551-3F0B03C30BF8}" dt="2025-02-26T07:16:57.085" v="2207" actId="20577"/>
        <pc:sldMkLst>
          <pc:docMk/>
          <pc:sldMk cId="1186421160" sldId="262"/>
        </pc:sldMkLst>
        <pc:spChg chg="mod">
          <ac:chgData name="VANAMALA SURYA PRAKASH REDDY" userId="30cf75f01cd3a016" providerId="LiveId" clId="{E7ABC886-47D3-4D26-A551-3F0B03C30BF8}" dt="2025-02-26T07:16:57.085" v="2207" actId="20577"/>
          <ac:spMkLst>
            <pc:docMk/>
            <pc:sldMk cId="1186421160" sldId="262"/>
            <ac:spMk id="6" creationId="{9E1E573C-6D61-B356-0CC9-0A808FA9820E}"/>
          </ac:spMkLst>
        </pc:spChg>
      </pc:sldChg>
      <pc:sldChg chg="addSp modSp mod">
        <pc:chgData name="VANAMALA SURYA PRAKASH REDDY" userId="30cf75f01cd3a016" providerId="LiveId" clId="{E7ABC886-47D3-4D26-A551-3F0B03C30BF8}" dt="2025-02-26T07:11:27.389" v="2139" actId="123"/>
        <pc:sldMkLst>
          <pc:docMk/>
          <pc:sldMk cId="3210358481" sldId="263"/>
        </pc:sldMkLst>
        <pc:spChg chg="add mod">
          <ac:chgData name="VANAMALA SURYA PRAKASH REDDY" userId="30cf75f01cd3a016" providerId="LiveId" clId="{E7ABC886-47D3-4D26-A551-3F0B03C30BF8}" dt="2025-02-26T07:11:27.389" v="2139" actId="123"/>
          <ac:spMkLst>
            <pc:docMk/>
            <pc:sldMk cId="3210358481" sldId="263"/>
            <ac:spMk id="10" creationId="{CD13E47E-44AC-3869-0EC9-9F9DE935B996}"/>
          </ac:spMkLst>
        </pc:spChg>
        <pc:spChg chg="add">
          <ac:chgData name="VANAMALA SURYA PRAKASH REDDY" userId="30cf75f01cd3a016" providerId="LiveId" clId="{E7ABC886-47D3-4D26-A551-3F0B03C30BF8}" dt="2025-02-25T10:15:28.145" v="4"/>
          <ac:spMkLst>
            <pc:docMk/>
            <pc:sldMk cId="3210358481" sldId="263"/>
            <ac:spMk id="11" creationId="{0A49F0C7-82AC-E927-9C41-71F1904A0A70}"/>
          </ac:spMkLst>
        </pc:spChg>
        <pc:spChg chg="add">
          <ac:chgData name="VANAMALA SURYA PRAKASH REDDY" userId="30cf75f01cd3a016" providerId="LiveId" clId="{E7ABC886-47D3-4D26-A551-3F0B03C30BF8}" dt="2025-02-25T10:15:58.785" v="7"/>
          <ac:spMkLst>
            <pc:docMk/>
            <pc:sldMk cId="3210358481" sldId="263"/>
            <ac:spMk id="12" creationId="{89E90105-EBA6-81F4-BC35-14575EF97453}"/>
          </ac:spMkLst>
        </pc:spChg>
        <pc:spChg chg="add">
          <ac:chgData name="VANAMALA SURYA PRAKASH REDDY" userId="30cf75f01cd3a016" providerId="LiveId" clId="{E7ABC886-47D3-4D26-A551-3F0B03C30BF8}" dt="2025-02-25T10:41:55.210" v="1078"/>
          <ac:spMkLst>
            <pc:docMk/>
            <pc:sldMk cId="3210358481" sldId="263"/>
            <ac:spMk id="13" creationId="{37D16BCA-9D46-F42D-55ED-0951BC50C2D2}"/>
          </ac:spMkLst>
        </pc:spChg>
        <pc:picChg chg="add mod">
          <ac:chgData name="VANAMALA SURYA PRAKASH REDDY" userId="30cf75f01cd3a016" providerId="LiveId" clId="{E7ABC886-47D3-4D26-A551-3F0B03C30BF8}" dt="2025-02-25T11:11:14.167" v="1518" actId="1076"/>
          <ac:picMkLst>
            <pc:docMk/>
            <pc:sldMk cId="3210358481" sldId="263"/>
            <ac:picMk id="15" creationId="{1FDCBF67-A997-CD1B-8515-160140D62F6A}"/>
          </ac:picMkLst>
        </pc:picChg>
      </pc:sldChg>
      <pc:sldChg chg="addSp delSp modSp mod">
        <pc:chgData name="VANAMALA SURYA PRAKASH REDDY" userId="30cf75f01cd3a016" providerId="LiveId" clId="{E7ABC886-47D3-4D26-A551-3F0B03C30BF8}" dt="2025-02-26T07:13:06.329" v="2149" actId="1076"/>
        <pc:sldMkLst>
          <pc:docMk/>
          <pc:sldMk cId="3202024527" sldId="265"/>
        </pc:sldMkLst>
        <pc:spChg chg="del mod">
          <ac:chgData name="VANAMALA SURYA PRAKASH REDDY" userId="30cf75f01cd3a016" providerId="LiveId" clId="{E7ABC886-47D3-4D26-A551-3F0B03C30BF8}" dt="2025-02-25T11:15:39.586" v="1520" actId="21"/>
          <ac:spMkLst>
            <pc:docMk/>
            <pc:sldMk cId="3202024527" sldId="265"/>
            <ac:spMk id="2" creationId="{C4FFAF3C-BA60-9181-132C-C36C403AAEA7}"/>
          </ac:spMkLst>
        </pc:spChg>
        <pc:spChg chg="add del mod">
          <ac:chgData name="VANAMALA SURYA PRAKASH REDDY" userId="30cf75f01cd3a016" providerId="LiveId" clId="{E7ABC886-47D3-4D26-A551-3F0B03C30BF8}" dt="2025-02-25T11:15:58.692" v="1522"/>
          <ac:spMkLst>
            <pc:docMk/>
            <pc:sldMk cId="3202024527" sldId="265"/>
            <ac:spMk id="4" creationId="{A5304CC6-2FCF-1B31-2BAB-5B96CC5A8CF6}"/>
          </ac:spMkLst>
        </pc:spChg>
        <pc:spChg chg="add del mod">
          <ac:chgData name="VANAMALA SURYA PRAKASH REDDY" userId="30cf75f01cd3a016" providerId="LiveId" clId="{E7ABC886-47D3-4D26-A551-3F0B03C30BF8}" dt="2025-02-25T11:16:24.328" v="1591"/>
          <ac:spMkLst>
            <pc:docMk/>
            <pc:sldMk cId="3202024527" sldId="265"/>
            <ac:spMk id="6" creationId="{C4FFAF3C-BA60-9181-132C-C36C403AAEA7}"/>
          </ac:spMkLst>
        </pc:spChg>
        <pc:spChg chg="add mod">
          <ac:chgData name="VANAMALA SURYA PRAKASH REDDY" userId="30cf75f01cd3a016" providerId="LiveId" clId="{E7ABC886-47D3-4D26-A551-3F0B03C30BF8}" dt="2025-02-26T07:12:44.213" v="2146" actId="1076"/>
          <ac:spMkLst>
            <pc:docMk/>
            <pc:sldMk cId="3202024527" sldId="265"/>
            <ac:spMk id="7" creationId="{D1C7D9E2-AE0D-7312-E03E-E75CB8F14981}"/>
          </ac:spMkLst>
        </pc:spChg>
        <pc:picChg chg="add mod">
          <ac:chgData name="VANAMALA SURYA PRAKASH REDDY" userId="30cf75f01cd3a016" providerId="LiveId" clId="{E7ABC886-47D3-4D26-A551-3F0B03C30BF8}" dt="2025-02-26T07:13:06.329" v="2149" actId="1076"/>
          <ac:picMkLst>
            <pc:docMk/>
            <pc:sldMk cId="3202024527" sldId="265"/>
            <ac:picMk id="9" creationId="{3E5A4AAD-6ADB-F8E3-5BE1-00A12576B30C}"/>
          </ac:picMkLst>
        </pc:picChg>
      </pc:sldChg>
      <pc:sldChg chg="addSp delSp modSp mod">
        <pc:chgData name="VANAMALA SURYA PRAKASH REDDY" userId="30cf75f01cd3a016" providerId="LiveId" clId="{E7ABC886-47D3-4D26-A551-3F0B03C30BF8}" dt="2025-02-26T05:13:14.522" v="2007" actId="20577"/>
        <pc:sldMkLst>
          <pc:docMk/>
          <pc:sldMk cId="614882681" sldId="2146847055"/>
        </pc:sldMkLst>
        <pc:spChg chg="add mod">
          <ac:chgData name="VANAMALA SURYA PRAKASH REDDY" userId="30cf75f01cd3a016" providerId="LiveId" clId="{E7ABC886-47D3-4D26-A551-3F0B03C30BF8}" dt="2025-02-26T05:03:00.970" v="1982"/>
          <ac:spMkLst>
            <pc:docMk/>
            <pc:sldMk cId="614882681" sldId="2146847055"/>
            <ac:spMk id="2" creationId="{6DE914B6-009F-3262-426B-4EDBC3B7FBEC}"/>
          </ac:spMkLst>
        </pc:spChg>
        <pc:spChg chg="add del mod">
          <ac:chgData name="VANAMALA SURYA PRAKASH REDDY" userId="30cf75f01cd3a016" providerId="LiveId" clId="{E7ABC886-47D3-4D26-A551-3F0B03C30BF8}" dt="2025-02-26T05:09:57.847" v="1983"/>
          <ac:spMkLst>
            <pc:docMk/>
            <pc:sldMk cId="614882681" sldId="2146847055"/>
            <ac:spMk id="3" creationId="{A6638FD1-D00E-E75B-705C-564F06D93D7B}"/>
          </ac:spMkLst>
        </pc:spChg>
        <pc:spChg chg="add mod">
          <ac:chgData name="VANAMALA SURYA PRAKASH REDDY" userId="30cf75f01cd3a016" providerId="LiveId" clId="{E7ABC886-47D3-4D26-A551-3F0B03C30BF8}" dt="2025-02-26T05:13:14.522" v="2007" actId="20577"/>
          <ac:spMkLst>
            <pc:docMk/>
            <pc:sldMk cId="614882681" sldId="2146847055"/>
            <ac:spMk id="4" creationId="{C2A7C2A8-84E5-FA80-9049-846E3CD9ECCF}"/>
          </ac:spMkLst>
        </pc:spChg>
        <pc:picChg chg="add mod">
          <ac:chgData name="VANAMALA SURYA PRAKASH REDDY" userId="30cf75f01cd3a016" providerId="LiveId" clId="{E7ABC886-47D3-4D26-A551-3F0B03C30BF8}" dt="2025-02-26T05:12:23.700" v="2000" actId="1076"/>
          <ac:picMkLst>
            <pc:docMk/>
            <pc:sldMk cId="614882681" sldId="2146847055"/>
            <ac:picMk id="7" creationId="{5879E53C-59B2-A5EA-B46C-427951A72AEB}"/>
          </ac:picMkLst>
        </pc:picChg>
      </pc:sldChg>
      <pc:sldChg chg="addSp delSp modSp mod">
        <pc:chgData name="VANAMALA SURYA PRAKASH REDDY" userId="30cf75f01cd3a016" providerId="LiveId" clId="{E7ABC886-47D3-4D26-A551-3F0B03C30BF8}" dt="2025-02-26T07:16:11.835" v="2202" actId="14100"/>
        <pc:sldMkLst>
          <pc:docMk/>
          <pc:sldMk cId="3819043843" sldId="2146847057"/>
        </pc:sldMkLst>
        <pc:spChg chg="add del mod">
          <ac:chgData name="VANAMALA SURYA PRAKASH REDDY" userId="30cf75f01cd3a016" providerId="LiveId" clId="{E7ABC886-47D3-4D26-A551-3F0B03C30BF8}" dt="2025-02-25T11:56:00.241" v="1732" actId="21"/>
          <ac:spMkLst>
            <pc:docMk/>
            <pc:sldMk cId="3819043843" sldId="2146847057"/>
            <ac:spMk id="3" creationId="{AB679E23-F86A-AFA9-FE9C-7F5A518E8198}"/>
          </ac:spMkLst>
        </pc:spChg>
        <pc:spChg chg="add">
          <ac:chgData name="VANAMALA SURYA PRAKASH REDDY" userId="30cf75f01cd3a016" providerId="LiveId" clId="{E7ABC886-47D3-4D26-A551-3F0B03C30BF8}" dt="2025-02-25T11:55:41.119" v="1730"/>
          <ac:spMkLst>
            <pc:docMk/>
            <pc:sldMk cId="3819043843" sldId="2146847057"/>
            <ac:spMk id="8" creationId="{5FB52439-B90F-21F0-33B9-F6B98B65B799}"/>
          </ac:spMkLst>
        </pc:spChg>
        <pc:spChg chg="add">
          <ac:chgData name="VANAMALA SURYA PRAKASH REDDY" userId="30cf75f01cd3a016" providerId="LiveId" clId="{E7ABC886-47D3-4D26-A551-3F0B03C30BF8}" dt="2025-02-25T11:55:50.800" v="1731"/>
          <ac:spMkLst>
            <pc:docMk/>
            <pc:sldMk cId="3819043843" sldId="2146847057"/>
            <ac:spMk id="9" creationId="{55A4FE20-DA2B-47D9-3B81-647F0B304C93}"/>
          </ac:spMkLst>
        </pc:spChg>
        <pc:spChg chg="add del mod">
          <ac:chgData name="VANAMALA SURYA PRAKASH REDDY" userId="30cf75f01cd3a016" providerId="LiveId" clId="{E7ABC886-47D3-4D26-A551-3F0B03C30BF8}" dt="2025-02-25T11:56:03.339" v="1733"/>
          <ac:spMkLst>
            <pc:docMk/>
            <pc:sldMk cId="3819043843" sldId="2146847057"/>
            <ac:spMk id="11" creationId="{16CCF99B-3A49-976B-103E-7A3EDE419A46}"/>
          </ac:spMkLst>
        </pc:spChg>
        <pc:spChg chg="add del mod">
          <ac:chgData name="VANAMALA SURYA PRAKASH REDDY" userId="30cf75f01cd3a016" providerId="LiveId" clId="{E7ABC886-47D3-4D26-A551-3F0B03C30BF8}" dt="2025-02-25T11:56:09.148" v="1734" actId="21"/>
          <ac:spMkLst>
            <pc:docMk/>
            <pc:sldMk cId="3819043843" sldId="2146847057"/>
            <ac:spMk id="12" creationId="{AB679E23-F86A-AFA9-FE9C-7F5A518E8198}"/>
          </ac:spMkLst>
        </pc:spChg>
        <pc:spChg chg="add del mod">
          <ac:chgData name="VANAMALA SURYA PRAKASH REDDY" userId="30cf75f01cd3a016" providerId="LiveId" clId="{E7ABC886-47D3-4D26-A551-3F0B03C30BF8}" dt="2025-02-25T11:56:34.257" v="1735"/>
          <ac:spMkLst>
            <pc:docMk/>
            <pc:sldMk cId="3819043843" sldId="2146847057"/>
            <ac:spMk id="14" creationId="{B5CDD9E3-E3C3-E133-F5A6-9BB4EA4909DF}"/>
          </ac:spMkLst>
        </pc:spChg>
        <pc:spChg chg="add mod">
          <ac:chgData name="VANAMALA SURYA PRAKASH REDDY" userId="30cf75f01cd3a016" providerId="LiveId" clId="{E7ABC886-47D3-4D26-A551-3F0B03C30BF8}" dt="2025-02-26T07:16:01.476" v="2201" actId="20577"/>
          <ac:spMkLst>
            <pc:docMk/>
            <pc:sldMk cId="3819043843" sldId="2146847057"/>
            <ac:spMk id="15" creationId="{7DD47C37-F569-EFCD-CD3D-62D058D5E4A3}"/>
          </ac:spMkLst>
        </pc:spChg>
        <pc:picChg chg="add mod">
          <ac:chgData name="VANAMALA SURYA PRAKASH REDDY" userId="30cf75f01cd3a016" providerId="LiveId" clId="{E7ABC886-47D3-4D26-A551-3F0B03C30BF8}" dt="2025-02-25T11:50:25.937" v="1672" actId="931"/>
          <ac:picMkLst>
            <pc:docMk/>
            <pc:sldMk cId="3819043843" sldId="2146847057"/>
            <ac:picMk id="5" creationId="{691649E2-4FA9-2C1B-D32A-2230F0705A54}"/>
          </ac:picMkLst>
        </pc:picChg>
        <pc:picChg chg="add mod">
          <ac:chgData name="VANAMALA SURYA PRAKASH REDDY" userId="30cf75f01cd3a016" providerId="LiveId" clId="{E7ABC886-47D3-4D26-A551-3F0B03C30BF8}" dt="2025-02-25T11:55:14.285" v="1717" actId="14100"/>
          <ac:picMkLst>
            <pc:docMk/>
            <pc:sldMk cId="3819043843" sldId="2146847057"/>
            <ac:picMk id="7" creationId="{97C120F6-EA78-5C4D-CD77-FCDA6D968431}"/>
          </ac:picMkLst>
        </pc:picChg>
        <pc:picChg chg="add mod">
          <ac:chgData name="VANAMALA SURYA PRAKASH REDDY" userId="30cf75f01cd3a016" providerId="LiveId" clId="{E7ABC886-47D3-4D26-A551-3F0B03C30BF8}" dt="2025-02-26T07:16:11.835" v="2202" actId="14100"/>
          <ac:picMkLst>
            <pc:docMk/>
            <pc:sldMk cId="3819043843" sldId="2146847057"/>
            <ac:picMk id="17" creationId="{D9FDD8B5-BB92-54A5-9B4D-1960E9C8FB1C}"/>
          </ac:picMkLst>
        </pc:picChg>
      </pc:sldChg>
      <pc:sldChg chg="addSp delSp modSp mod">
        <pc:chgData name="VANAMALA SURYA PRAKASH REDDY" userId="30cf75f01cd3a016" providerId="LiveId" clId="{E7ABC886-47D3-4D26-A551-3F0B03C30BF8}" dt="2025-02-26T07:08:57.619" v="2132" actId="14100"/>
        <pc:sldMkLst>
          <pc:docMk/>
          <pc:sldMk cId="2083715239" sldId="2146847060"/>
        </pc:sldMkLst>
        <pc:spChg chg="del mod">
          <ac:chgData name="VANAMALA SURYA PRAKASH REDDY" userId="30cf75f01cd3a016" providerId="LiveId" clId="{E7ABC886-47D3-4D26-A551-3F0B03C30BF8}" dt="2025-02-26T04:26:12.054" v="1784" actId="931"/>
          <ac:spMkLst>
            <pc:docMk/>
            <pc:sldMk cId="2083715239" sldId="2146847060"/>
            <ac:spMk id="3" creationId="{805D7125-AC62-752D-6E68-9EB88BCC631C}"/>
          </ac:spMkLst>
        </pc:spChg>
        <pc:spChg chg="add del mod">
          <ac:chgData name="VANAMALA SURYA PRAKASH REDDY" userId="30cf75f01cd3a016" providerId="LiveId" clId="{E7ABC886-47D3-4D26-A551-3F0B03C30BF8}" dt="2025-02-26T06:58:17.048" v="2027" actId="931"/>
          <ac:spMkLst>
            <pc:docMk/>
            <pc:sldMk cId="2083715239" sldId="2146847060"/>
            <ac:spMk id="14" creationId="{9E7414BD-F79B-733E-E218-0D599A81ABCC}"/>
          </ac:spMkLst>
        </pc:spChg>
        <pc:graphicFrameChg chg="add del mod modGraphic">
          <ac:chgData name="VANAMALA SURYA PRAKASH REDDY" userId="30cf75f01cd3a016" providerId="LiveId" clId="{E7ABC886-47D3-4D26-A551-3F0B03C30BF8}" dt="2025-02-26T06:58:04.938" v="2026" actId="21"/>
          <ac:graphicFrameMkLst>
            <pc:docMk/>
            <pc:sldMk cId="2083715239" sldId="2146847060"/>
            <ac:graphicFrameMk id="12" creationId="{C233B538-B32F-A945-6747-0AD27166D021}"/>
          </ac:graphicFrameMkLst>
        </pc:graphicFrameChg>
        <pc:picChg chg="add del mod">
          <ac:chgData name="VANAMALA SURYA PRAKASH REDDY" userId="30cf75f01cd3a016" providerId="LiveId" clId="{E7ABC886-47D3-4D26-A551-3F0B03C30BF8}" dt="2025-02-26T04:27:53.461" v="1791" actId="12084"/>
          <ac:picMkLst>
            <pc:docMk/>
            <pc:sldMk cId="2083715239" sldId="2146847060"/>
            <ac:picMk id="5" creationId="{F363A248-CAA4-D6DD-8087-B6B894B60B0A}"/>
          </ac:picMkLst>
        </pc:picChg>
        <pc:picChg chg="add del mod">
          <ac:chgData name="VANAMALA SURYA PRAKASH REDDY" userId="30cf75f01cd3a016" providerId="LiveId" clId="{E7ABC886-47D3-4D26-A551-3F0B03C30BF8}" dt="2025-02-26T04:27:53.461" v="1791" actId="12084"/>
          <ac:picMkLst>
            <pc:docMk/>
            <pc:sldMk cId="2083715239" sldId="2146847060"/>
            <ac:picMk id="7" creationId="{0F21510F-9C30-FF66-41D7-A46CCDD1BAC4}"/>
          </ac:picMkLst>
        </pc:picChg>
        <pc:picChg chg="add del mod">
          <ac:chgData name="VANAMALA SURYA PRAKASH REDDY" userId="30cf75f01cd3a016" providerId="LiveId" clId="{E7ABC886-47D3-4D26-A551-3F0B03C30BF8}" dt="2025-02-26T04:27:53.461" v="1791" actId="12084"/>
          <ac:picMkLst>
            <pc:docMk/>
            <pc:sldMk cId="2083715239" sldId="2146847060"/>
            <ac:picMk id="9" creationId="{BF470F76-3E0D-9E90-9FA1-29F21383C192}"/>
          </ac:picMkLst>
        </pc:picChg>
        <pc:picChg chg="add del mod">
          <ac:chgData name="VANAMALA SURYA PRAKASH REDDY" userId="30cf75f01cd3a016" providerId="LiveId" clId="{E7ABC886-47D3-4D26-A551-3F0B03C30BF8}" dt="2025-02-26T04:27:53.461" v="1791" actId="12084"/>
          <ac:picMkLst>
            <pc:docMk/>
            <pc:sldMk cId="2083715239" sldId="2146847060"/>
            <ac:picMk id="11" creationId="{D6D9189B-F8F7-0786-BA02-50F1BED58F21}"/>
          </ac:picMkLst>
        </pc:picChg>
        <pc:picChg chg="add mod">
          <ac:chgData name="VANAMALA SURYA PRAKASH REDDY" userId="30cf75f01cd3a016" providerId="LiveId" clId="{E7ABC886-47D3-4D26-A551-3F0B03C30BF8}" dt="2025-02-26T07:08:57.619" v="2132" actId="14100"/>
          <ac:picMkLst>
            <pc:docMk/>
            <pc:sldMk cId="2083715239" sldId="2146847060"/>
            <ac:picMk id="16" creationId="{E64F6744-BF51-7ED6-97D0-65F98ACE686A}"/>
          </ac:picMkLst>
        </pc:picChg>
        <pc:picChg chg="add del mod">
          <ac:chgData name="VANAMALA SURYA PRAKASH REDDY" userId="30cf75f01cd3a016" providerId="LiveId" clId="{E7ABC886-47D3-4D26-A551-3F0B03C30BF8}" dt="2025-02-26T07:08:37.366" v="2129" actId="478"/>
          <ac:picMkLst>
            <pc:docMk/>
            <pc:sldMk cId="2083715239" sldId="2146847060"/>
            <ac:picMk id="18" creationId="{22E1319C-3ACC-70E0-5E4A-2E8FFE3976D1}"/>
          </ac:picMkLst>
        </pc:picChg>
      </pc:sldChg>
      <pc:sldChg chg="modSp mod">
        <pc:chgData name="VANAMALA SURYA PRAKASH REDDY" userId="30cf75f01cd3a016" providerId="LiveId" clId="{E7ABC886-47D3-4D26-A551-3F0B03C30BF8}" dt="2025-02-26T06:36:01.072" v="2024"/>
        <pc:sldMkLst>
          <pc:docMk/>
          <pc:sldMk cId="2230664768" sldId="2146847061"/>
        </pc:sldMkLst>
        <pc:spChg chg="mod">
          <ac:chgData name="VANAMALA SURYA PRAKASH REDDY" userId="30cf75f01cd3a016" providerId="LiveId" clId="{E7ABC886-47D3-4D26-A551-3F0B03C30BF8}" dt="2025-02-26T06:36:01.072" v="2024"/>
          <ac:spMkLst>
            <pc:docMk/>
            <pc:sldMk cId="2230664768" sldId="2146847061"/>
            <ac:spMk id="3" creationId="{51A299DD-46FA-7866-41D8-C1BFCC2F69DD}"/>
          </ac:spMkLst>
        </pc:spChg>
      </pc:sldChg>
      <pc:sldChg chg="modSp mod">
        <pc:chgData name="VANAMALA SURYA PRAKASH REDDY" userId="30cf75f01cd3a016" providerId="LiveId" clId="{E7ABC886-47D3-4D26-A551-3F0B03C30BF8}" dt="2025-02-26T04:58:53.601" v="1973" actId="2711"/>
        <pc:sldMkLst>
          <pc:docMk/>
          <pc:sldMk cId="4233882376" sldId="2146847062"/>
        </pc:sldMkLst>
        <pc:spChg chg="mod">
          <ac:chgData name="VANAMALA SURYA PRAKASH REDDY" userId="30cf75f01cd3a016" providerId="LiveId" clId="{E7ABC886-47D3-4D26-A551-3F0B03C30BF8}" dt="2025-02-26T04:58:53.601" v="1973" actId="2711"/>
          <ac:spMkLst>
            <pc:docMk/>
            <pc:sldMk cId="4233882376" sldId="2146847062"/>
            <ac:spMk id="3" creationId="{D4974547-DF1B-77BB-E545-9344EDB9AD3F}"/>
          </ac:spMkLst>
        </pc:spChg>
      </pc:sldChg>
      <pc:sldChg chg="addSp modSp new mod">
        <pc:chgData name="VANAMALA SURYA PRAKASH REDDY" userId="30cf75f01cd3a016" providerId="LiveId" clId="{E7ABC886-47D3-4D26-A551-3F0B03C30BF8}" dt="2025-02-26T07:01:00.706" v="2047" actId="14100"/>
        <pc:sldMkLst>
          <pc:docMk/>
          <pc:sldMk cId="283355816" sldId="2146847063"/>
        </pc:sldMkLst>
        <pc:picChg chg="add mod">
          <ac:chgData name="VANAMALA SURYA PRAKASH REDDY" userId="30cf75f01cd3a016" providerId="LiveId" clId="{E7ABC886-47D3-4D26-A551-3F0B03C30BF8}" dt="2025-02-26T07:01:00.706" v="2047" actId="14100"/>
          <ac:picMkLst>
            <pc:docMk/>
            <pc:sldMk cId="283355816" sldId="2146847063"/>
            <ac:picMk id="3" creationId="{E46E619F-DD24-6A7E-9E8D-1BBA8188C9E4}"/>
          </ac:picMkLst>
        </pc:picChg>
      </pc:sldChg>
      <pc:sldChg chg="addSp delSp modSp new mod">
        <pc:chgData name="VANAMALA SURYA PRAKASH REDDY" userId="30cf75f01cd3a016" providerId="LiveId" clId="{E7ABC886-47D3-4D26-A551-3F0B03C30BF8}" dt="2025-02-26T07:06:19.792" v="2120" actId="20577"/>
        <pc:sldMkLst>
          <pc:docMk/>
          <pc:sldMk cId="2807287166" sldId="2146847064"/>
        </pc:sldMkLst>
        <pc:spChg chg="add del mod">
          <ac:chgData name="VANAMALA SURYA PRAKASH REDDY" userId="30cf75f01cd3a016" providerId="LiveId" clId="{E7ABC886-47D3-4D26-A551-3F0B03C30BF8}" dt="2025-02-26T07:06:19.792" v="2120" actId="20577"/>
          <ac:spMkLst>
            <pc:docMk/>
            <pc:sldMk cId="2807287166" sldId="2146847064"/>
            <ac:spMk id="10" creationId="{D2FA1FFB-A5C4-B6C7-D4B9-0710E7BA882B}"/>
          </ac:spMkLst>
        </pc:spChg>
        <pc:spChg chg="add mod">
          <ac:chgData name="VANAMALA SURYA PRAKASH REDDY" userId="30cf75f01cd3a016" providerId="LiveId" clId="{E7ABC886-47D3-4D26-A551-3F0B03C30BF8}" dt="2025-02-26T07:05:44.657" v="2117" actId="20577"/>
          <ac:spMkLst>
            <pc:docMk/>
            <pc:sldMk cId="2807287166" sldId="2146847064"/>
            <ac:spMk id="11" creationId="{E9712886-0226-0752-37E5-C1B5F456ACFD}"/>
          </ac:spMkLst>
        </pc:spChg>
        <pc:picChg chg="add mod">
          <ac:chgData name="VANAMALA SURYA PRAKASH REDDY" userId="30cf75f01cd3a016" providerId="LiveId" clId="{E7ABC886-47D3-4D26-A551-3F0B03C30BF8}" dt="2025-02-26T07:01:50.546" v="2051" actId="14100"/>
          <ac:picMkLst>
            <pc:docMk/>
            <pc:sldMk cId="2807287166" sldId="2146847064"/>
            <ac:picMk id="3" creationId="{CBBBAE3C-D19F-14AF-540B-85DF459DECAD}"/>
          </ac:picMkLst>
        </pc:picChg>
        <pc:picChg chg="add mod">
          <ac:chgData name="VANAMALA SURYA PRAKASH REDDY" userId="30cf75f01cd3a016" providerId="LiveId" clId="{E7ABC886-47D3-4D26-A551-3F0B03C30BF8}" dt="2025-02-26T07:01:50.546" v="2051" actId="14100"/>
          <ac:picMkLst>
            <pc:docMk/>
            <pc:sldMk cId="2807287166" sldId="2146847064"/>
            <ac:picMk id="5" creationId="{97127D9F-C504-1D8D-3816-0569BCB94F7B}"/>
          </ac:picMkLst>
        </pc:picChg>
        <pc:picChg chg="add mod">
          <ac:chgData name="VANAMALA SURYA PRAKASH REDDY" userId="30cf75f01cd3a016" providerId="LiveId" clId="{E7ABC886-47D3-4D26-A551-3F0B03C30BF8}" dt="2025-02-26T07:03:17.718" v="2067" actId="14100"/>
          <ac:picMkLst>
            <pc:docMk/>
            <pc:sldMk cId="2807287166" sldId="2146847064"/>
            <ac:picMk id="7" creationId="{94B9C8CF-04C9-19B6-97CD-678ED1506459}"/>
          </ac:picMkLst>
        </pc:picChg>
        <pc:picChg chg="add mod">
          <ac:chgData name="VANAMALA SURYA PRAKASH REDDY" userId="30cf75f01cd3a016" providerId="LiveId" clId="{E7ABC886-47D3-4D26-A551-3F0B03C30BF8}" dt="2025-02-26T07:03:36.312" v="2070" actId="14100"/>
          <ac:picMkLst>
            <pc:docMk/>
            <pc:sldMk cId="2807287166" sldId="2146847064"/>
            <ac:picMk id="9" creationId="{F937DECB-9F5A-359D-63C0-191757EC7145}"/>
          </ac:picMkLst>
        </pc:picChg>
      </pc:sldChg>
      <pc:sldChg chg="addSp delSp modSp new mod">
        <pc:chgData name="VANAMALA SURYA PRAKASH REDDY" userId="30cf75f01cd3a016" providerId="LiveId" clId="{E7ABC886-47D3-4D26-A551-3F0B03C30BF8}" dt="2025-02-26T07:08:28.735" v="2128" actId="14100"/>
        <pc:sldMkLst>
          <pc:docMk/>
          <pc:sldMk cId="3411791204" sldId="2146847065"/>
        </pc:sldMkLst>
        <pc:spChg chg="del">
          <ac:chgData name="VANAMALA SURYA PRAKASH REDDY" userId="30cf75f01cd3a016" providerId="LiveId" clId="{E7ABC886-47D3-4D26-A551-3F0B03C30BF8}" dt="2025-02-26T07:07:39.030" v="2123" actId="21"/>
          <ac:spMkLst>
            <pc:docMk/>
            <pc:sldMk cId="3411791204" sldId="2146847065"/>
            <ac:spMk id="2" creationId="{1B486E29-F5CE-BF86-810C-397D5BCB6F2A}"/>
          </ac:spMkLst>
        </pc:spChg>
        <pc:spChg chg="del">
          <ac:chgData name="VANAMALA SURYA PRAKASH REDDY" userId="30cf75f01cd3a016" providerId="LiveId" clId="{E7ABC886-47D3-4D26-A551-3F0B03C30BF8}" dt="2025-02-26T07:07:32.265" v="2122" actId="21"/>
          <ac:spMkLst>
            <pc:docMk/>
            <pc:sldMk cId="3411791204" sldId="2146847065"/>
            <ac:spMk id="3" creationId="{14026DCA-B680-F035-F023-E0BD0AEECE42}"/>
          </ac:spMkLst>
        </pc:spChg>
        <pc:picChg chg="add mod">
          <ac:chgData name="VANAMALA SURYA PRAKASH REDDY" userId="30cf75f01cd3a016" providerId="LiveId" clId="{E7ABC886-47D3-4D26-A551-3F0B03C30BF8}" dt="2025-02-26T07:08:28.735" v="2128" actId="14100"/>
          <ac:picMkLst>
            <pc:docMk/>
            <pc:sldMk cId="3411791204" sldId="2146847065"/>
            <ac:picMk id="5" creationId="{9A4E5E32-4CB4-98C4-224F-2A8D6989CD64}"/>
          </ac:picMkLst>
        </pc:pic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7E254F1-4415-47BF-9E91-C5D4B9A33350}" type="slidenum">
              <a:rPr lang="en-IN" smtClean="0"/>
              <a:t>3</a:t>
            </a:fld>
            <a:endParaRPr lang="en-IN"/>
          </a:p>
        </p:txBody>
      </p:sp>
    </p:spTree>
    <p:extLst>
      <p:ext uri="{BB962C8B-B14F-4D97-AF65-F5344CB8AC3E}">
        <p14:creationId xmlns:p14="http://schemas.microsoft.com/office/powerpoint/2010/main" val="2316036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2/26/2025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2/26/2025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2/26/2025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2/26/2025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2/26/2025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2/26/2025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2/26/2025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2/26/2025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2/26/2025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2/26/2025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Surya-64/Steganography.gi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 Using Steganography</a:t>
            </a:r>
          </a:p>
        </p:txBody>
      </p:sp>
      <p:sp>
        <p:nvSpPr>
          <p:cNvPr id="3" name="TextBox 2"/>
          <p:cNvSpPr txBox="1"/>
          <p:nvPr/>
        </p:nvSpPr>
        <p:spPr>
          <a:xfrm>
            <a:off x="255639" y="1034321"/>
            <a:ext cx="11326762"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934065" y="4058588"/>
            <a:ext cx="10441858"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a:cs typeface="Arial"/>
              </a:rPr>
              <a:t>Student Name: VANAMALA SURYA PRAKASH REDDY</a:t>
            </a:r>
          </a:p>
          <a:p>
            <a:r>
              <a:rPr lang="en-US" sz="2000" b="1" dirty="0">
                <a:solidFill>
                  <a:schemeClr val="accent1">
                    <a:lumMod val="75000"/>
                  </a:schemeClr>
                </a:solidFill>
                <a:latin typeface="Arial"/>
                <a:cs typeface="Arial"/>
              </a:rPr>
              <a:t>College Name &amp; Department: VIKRAMA SIMHAPURI UNIVERSITY </a:t>
            </a:r>
            <a:r>
              <a:rPr lang="en-US" sz="2000" b="1">
                <a:solidFill>
                  <a:schemeClr val="accent1">
                    <a:lumMod val="75000"/>
                  </a:schemeClr>
                </a:solidFill>
                <a:latin typeface="Arial"/>
                <a:cs typeface="Arial"/>
              </a:rPr>
              <a:t>COLLEGE KAVALI NELLORE(D) </a:t>
            </a:r>
            <a:r>
              <a:rPr lang="en-US" sz="2000" b="1" dirty="0">
                <a:solidFill>
                  <a:schemeClr val="accent1">
                    <a:lumMod val="75000"/>
                  </a:schemeClr>
                </a:solidFill>
                <a:latin typeface="Arial"/>
                <a:cs typeface="Arial"/>
              </a:rPr>
              <a:t>&amp; DEPARTMENT OF COMPUTER APPLICATIONS</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B9C8CF-04C9-19B6-97CD-678ED1506459}"/>
              </a:ext>
            </a:extLst>
          </p:cNvPr>
          <p:cNvPicPr>
            <a:picLocks noChangeAspect="1"/>
          </p:cNvPicPr>
          <p:nvPr/>
        </p:nvPicPr>
        <p:blipFill>
          <a:blip r:embed="rId2"/>
          <a:stretch>
            <a:fillRect/>
          </a:stretch>
        </p:blipFill>
        <p:spPr>
          <a:xfrm>
            <a:off x="457200" y="690880"/>
            <a:ext cx="5506720" cy="3434080"/>
          </a:xfrm>
          <a:prstGeom prst="rect">
            <a:avLst/>
          </a:prstGeom>
        </p:spPr>
      </p:pic>
      <p:pic>
        <p:nvPicPr>
          <p:cNvPr id="9" name="Picture 8">
            <a:extLst>
              <a:ext uri="{FF2B5EF4-FFF2-40B4-BE49-F238E27FC236}">
                <a16:creationId xmlns:a16="http://schemas.microsoft.com/office/drawing/2014/main" id="{F937DECB-9F5A-359D-63C0-191757EC7145}"/>
              </a:ext>
            </a:extLst>
          </p:cNvPr>
          <p:cNvPicPr>
            <a:picLocks noChangeAspect="1"/>
          </p:cNvPicPr>
          <p:nvPr/>
        </p:nvPicPr>
        <p:blipFill>
          <a:blip r:embed="rId3"/>
          <a:stretch>
            <a:fillRect/>
          </a:stretch>
        </p:blipFill>
        <p:spPr>
          <a:xfrm>
            <a:off x="6228080" y="690880"/>
            <a:ext cx="5506720" cy="3434080"/>
          </a:xfrm>
          <a:prstGeom prst="rect">
            <a:avLst/>
          </a:prstGeom>
        </p:spPr>
      </p:pic>
      <p:sp>
        <p:nvSpPr>
          <p:cNvPr id="10" name="TextBox 9">
            <a:extLst>
              <a:ext uri="{FF2B5EF4-FFF2-40B4-BE49-F238E27FC236}">
                <a16:creationId xmlns:a16="http://schemas.microsoft.com/office/drawing/2014/main" id="{D2FA1FFB-A5C4-B6C7-D4B9-0710E7BA882B}"/>
              </a:ext>
            </a:extLst>
          </p:cNvPr>
          <p:cNvSpPr txBox="1"/>
          <p:nvPr/>
        </p:nvSpPr>
        <p:spPr>
          <a:xfrm>
            <a:off x="457200" y="4399280"/>
            <a:ext cx="5506720"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My Pic</a:t>
            </a:r>
            <a:endParaRPr lang="en-IN"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E9712886-0226-0752-37E5-C1B5F456ACFD}"/>
              </a:ext>
            </a:extLst>
          </p:cNvPr>
          <p:cNvSpPr txBox="1"/>
          <p:nvPr/>
        </p:nvSpPr>
        <p:spPr>
          <a:xfrm>
            <a:off x="6228080" y="4399280"/>
            <a:ext cx="5415280"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Encrypted Image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7287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lstStyle/>
          <a:p>
            <a:pPr algn="just"/>
            <a:r>
              <a:rPr lang="en-US" sz="1600" dirty="0">
                <a:latin typeface="Times New Roman" panose="02020603050405020304" pitchFamily="18" charset="0"/>
                <a:cs typeface="Times New Roman" panose="02020603050405020304" pitchFamily="18" charset="0"/>
              </a:rPr>
              <a:t>This steganography project has successfully demonstrated the feasibility and effectiveness of secure image-based message transmission. By developing a program that seamlessly integrates encryption (embedding) and decryption (extraction) functionalities, we have created a practical tool for concealing textual information within digital images. The incorporation of a password-based access control mechanism further enhances the security of the system, ensuring that only authorized users can access the hidden messages.</a:t>
            </a:r>
          </a:p>
          <a:p>
            <a:pPr algn="just"/>
            <a:r>
              <a:rPr lang="en-US" sz="1600" dirty="0">
                <a:latin typeface="Times New Roman" panose="02020603050405020304" pitchFamily="18" charset="0"/>
                <a:cs typeface="Times New Roman" panose="02020603050405020304" pitchFamily="18" charset="0"/>
              </a:rPr>
              <a:t>The project addresses the growing need for secure communication in an increasingly digital world. Steganography offers a discreet method for transmitting sensitive information, circumventing potential interception or unauthorized access. This project provides a foundation for further exploration and development in information hiding.</a:t>
            </a:r>
          </a:p>
          <a:p>
            <a:pPr algn="just"/>
            <a:r>
              <a:rPr lang="en-US" sz="1600" dirty="0">
                <a:latin typeface="Times New Roman" panose="02020603050405020304" pitchFamily="18" charset="0"/>
                <a:cs typeface="Times New Roman" panose="02020603050405020304" pitchFamily="18" charset="0"/>
              </a:rPr>
              <a:t>In conclusion, this project serves as a valuable demonstration of the potential of steganography for secure communication. It lays the groundwork for further advancements in this field, contributing to the development of more sophisticated and secure methods for information hiding.</a:t>
            </a:r>
          </a:p>
          <a:p>
            <a:pPr marL="0" indent="0">
              <a:buNone/>
            </a:pPr>
            <a:endParaRPr lang="en-IN" dirty="0"/>
          </a:p>
        </p:txBody>
      </p:sp>
    </p:spTree>
    <p:extLst>
      <p:ext uri="{BB962C8B-B14F-4D97-AF65-F5344CB8AC3E}">
        <p14:creationId xmlns:p14="http://schemas.microsoft.com/office/powerpoint/2010/main" val="4233882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hlinkClick r:id="rId2"/>
              </a:rPr>
              <a:t>https://github.com/Surya-64/Steganography.git</a:t>
            </a:r>
            <a:endParaRPr lang="en-IN" dirty="0"/>
          </a:p>
        </p:txBody>
      </p:sp>
    </p:spTree>
    <p:extLst>
      <p:ext uri="{BB962C8B-B14F-4D97-AF65-F5344CB8AC3E}">
        <p14:creationId xmlns:p14="http://schemas.microsoft.com/office/powerpoint/2010/main" val="2230664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scope(optional)</a:t>
            </a:r>
          </a:p>
        </p:txBody>
      </p:sp>
      <p:sp>
        <p:nvSpPr>
          <p:cNvPr id="4" name="Rectangle 2">
            <a:extLst>
              <a:ext uri="{FF2B5EF4-FFF2-40B4-BE49-F238E27FC236}">
                <a16:creationId xmlns:a16="http://schemas.microsoft.com/office/drawing/2014/main" id="{C2A7C2A8-84E5-FA80-9049-846E3CD9ECCF}"/>
              </a:ext>
            </a:extLst>
          </p:cNvPr>
          <p:cNvSpPr>
            <a:spLocks noGrp="1" noChangeArrowheads="1"/>
          </p:cNvSpPr>
          <p:nvPr>
            <p:ph idx="1"/>
          </p:nvPr>
        </p:nvSpPr>
        <p:spPr bwMode="auto">
          <a:xfrm>
            <a:off x="535670" y="1525772"/>
            <a:ext cx="10717048" cy="215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8088" tIns="0" rIns="-38088"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1B1C1D"/>
                </a:solidFill>
                <a:effectLst/>
                <a:latin typeface="Times New Roman" panose="02020603050405020304" pitchFamily="18" charset="0"/>
                <a:cs typeface="Times New Roman" panose="02020603050405020304" pitchFamily="18" charset="0"/>
              </a:rPr>
              <a:t>	The future scope of steganography is vast and promising, driven by the ever-increasing need for secure and discreet communication in a digital world.</a:t>
            </a:r>
            <a:r>
              <a:rPr lang="en-US" altLang="en-US" sz="1400" baseline="30000" dirty="0">
                <a:solidFill>
                  <a:srgbClr val="575B5F"/>
                </a:solidFill>
                <a:latin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rgbClr val="1B1C1D"/>
                </a:solidFill>
                <a:effectLst/>
                <a:latin typeface="Times New Roman" panose="02020603050405020304" pitchFamily="18" charset="0"/>
                <a:cs typeface="Times New Roman" panose="02020603050405020304" pitchFamily="18" charset="0"/>
              </a:rPr>
              <a:t>As technology evolves, so too will the techniques and applications of steganography. Advancements in artificial intelligence and machine learning can be leveraged to develop more sophisticated embedding algorithms, making hidden data virtually undetectable and highly resistant to steganalysis. Furthermore, the integration of steganography with emerging technologies like blockchain could provide robust solutions for data integrity and secure ownership verification. The expansion of the Internet of Things (IoT) presents new avenues for steganography, where data can be hidden within sensor readings or communication protocols, enhancing privacy and security in interconnected environments.</a:t>
            </a:r>
            <a:r>
              <a:rPr lang="en-US" altLang="en-US" sz="1400" baseline="30000" dirty="0">
                <a:solidFill>
                  <a:srgbClr val="575B5F"/>
                </a:solidFill>
                <a:latin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rgbClr val="1B1C1D"/>
                </a:solidFill>
                <a:effectLst/>
                <a:latin typeface="Times New Roman" panose="02020603050405020304" pitchFamily="18" charset="0"/>
                <a:cs typeface="Times New Roman" panose="02020603050405020304" pitchFamily="18" charset="0"/>
              </a:rPr>
              <a:t>Future research may also focus on developing adaptive steganography techniques that dynamically adjust embedding parameters based on the characteristics of the cover media and the sensitivity of the hidden information. Ultimately, steganography's potential to provide secure and covert communication in various domains, from personal privacy to national security, will continue to drive its development and application.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879E53C-59B2-A5EA-B46C-427951A72AEB}"/>
              </a:ext>
            </a:extLst>
          </p:cNvPr>
          <p:cNvPicPr>
            <a:picLocks noChangeAspect="1"/>
          </p:cNvPicPr>
          <p:nvPr/>
        </p:nvPicPr>
        <p:blipFill>
          <a:blip r:embed="rId2"/>
          <a:stretch>
            <a:fillRect/>
          </a:stretch>
        </p:blipFill>
        <p:spPr>
          <a:xfrm>
            <a:off x="2748615" y="3429000"/>
            <a:ext cx="6124797" cy="3293706"/>
          </a:xfrm>
          <a:prstGeom prst="rect">
            <a:avLst/>
          </a:prstGeom>
        </p:spPr>
      </p:pic>
    </p:spTree>
    <p:extLst>
      <p:ext uri="{BB962C8B-B14F-4D97-AF65-F5344CB8AC3E}">
        <p14:creationId xmlns:p14="http://schemas.microsoft.com/office/powerpoint/2010/main" val="614882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pic>
        <p:nvPicPr>
          <p:cNvPr id="4" name="Content Placeholder 3">
            <a:extLst>
              <a:ext uri="{FF2B5EF4-FFF2-40B4-BE49-F238E27FC236}">
                <a16:creationId xmlns:a16="http://schemas.microsoft.com/office/drawing/2014/main" id="{5EBBC0CE-DF90-369B-4E97-EF7096F77C28}"/>
              </a:ext>
            </a:extLst>
          </p:cNvPr>
          <p:cNvPicPr>
            <a:picLocks noGrp="1" noChangeAspect="1"/>
          </p:cNvPicPr>
          <p:nvPr>
            <p:ph idx="1"/>
          </p:nvPr>
        </p:nvPicPr>
        <p:blipFill>
          <a:blip r:embed="rId3"/>
          <a:srcRect/>
          <a:stretch/>
        </p:blipFill>
        <p:spPr>
          <a:xfrm>
            <a:off x="1991683" y="2743199"/>
            <a:ext cx="6344322" cy="4114801"/>
          </a:xfrm>
        </p:spPr>
      </p:pic>
      <p:sp>
        <p:nvSpPr>
          <p:cNvPr id="6" name="TextBox 5">
            <a:extLst>
              <a:ext uri="{FF2B5EF4-FFF2-40B4-BE49-F238E27FC236}">
                <a16:creationId xmlns:a16="http://schemas.microsoft.com/office/drawing/2014/main" id="{9E1E573C-6D61-B356-0CC9-0A808FA9820E}"/>
              </a:ext>
            </a:extLst>
          </p:cNvPr>
          <p:cNvSpPr txBox="1"/>
          <p:nvPr/>
        </p:nvSpPr>
        <p:spPr>
          <a:xfrm>
            <a:off x="581192" y="1423194"/>
            <a:ext cx="11139753" cy="1477328"/>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Secure Image-Based Message Transmission</a:t>
            </a:r>
          </a:p>
          <a:p>
            <a:pPr algn="just"/>
            <a:r>
              <a:rPr lang="en-US" dirty="0">
                <a:latin typeface="Times New Roman" panose="02020603050405020304" pitchFamily="18" charset="0"/>
                <a:cs typeface="Times New Roman" panose="02020603050405020304" pitchFamily="18" charset="0"/>
              </a:rPr>
              <a:t>	Develop a program that enables secure transmission of textual messages by embedding them within digital images using steganography. The program should implement both encryption (embedding) and decryption (extraction) functionalities, incorporating a password-based access control mechanism to ensure message confidentiality.</a:t>
            </a:r>
          </a:p>
          <a:p>
            <a:endParaRPr lang="en-IN" dirty="0"/>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10" name="TextBox 9">
            <a:extLst>
              <a:ext uri="{FF2B5EF4-FFF2-40B4-BE49-F238E27FC236}">
                <a16:creationId xmlns:a16="http://schemas.microsoft.com/office/drawing/2014/main" id="{CD13E47E-44AC-3869-0EC9-9F9DE935B996}"/>
              </a:ext>
            </a:extLst>
          </p:cNvPr>
          <p:cNvSpPr txBox="1"/>
          <p:nvPr/>
        </p:nvSpPr>
        <p:spPr>
          <a:xfrm>
            <a:off x="477520" y="1232452"/>
            <a:ext cx="11267440" cy="2246769"/>
          </a:xfrm>
          <a:prstGeom prst="rect">
            <a:avLst/>
          </a:prstGeom>
          <a:noFill/>
        </p:spPr>
        <p:txBody>
          <a:bodyPr wrap="square" rtlCol="0">
            <a:spAutoFit/>
          </a:bodyPr>
          <a:lstStyle/>
          <a:p>
            <a:pPr marL="228600" indent="-228600" algn="just">
              <a:buAutoNum type="arabicPeriod"/>
            </a:pPr>
            <a:r>
              <a:rPr lang="en-IN" sz="1400" b="1" dirty="0">
                <a:latin typeface="Times New Roman" panose="02020603050405020304" pitchFamily="18" charset="0"/>
                <a:cs typeface="Times New Roman" panose="02020603050405020304" pitchFamily="18" charset="0"/>
              </a:rPr>
              <a:t>Python: </a:t>
            </a:r>
            <a:r>
              <a:rPr lang="en-IN" sz="1400" dirty="0">
                <a:latin typeface="Times New Roman" panose="02020603050405020304" pitchFamily="18" charset="0"/>
                <a:cs typeface="Times New Roman" panose="02020603050405020304" pitchFamily="18" charset="0"/>
              </a:rPr>
              <a:t>The entire program is written in Python, a high-level, general-purpose programming language known for its readability and versatility.</a:t>
            </a:r>
          </a:p>
          <a:p>
            <a:pPr marL="228600" indent="-228600" algn="just">
              <a:buAutoNum type="arabicPeriod" startAt="2"/>
            </a:pPr>
            <a:r>
              <a:rPr lang="en-IN" sz="1400" b="1" dirty="0">
                <a:latin typeface="Times New Roman" panose="02020603050405020304" pitchFamily="18" charset="0"/>
                <a:cs typeface="Times New Roman" panose="02020603050405020304" pitchFamily="18" charset="0"/>
              </a:rPr>
              <a:t>OpenCV(cv2): </a:t>
            </a:r>
            <a:r>
              <a:rPr lang="en-IN" sz="1400" dirty="0">
                <a:latin typeface="Times New Roman" panose="02020603050405020304" pitchFamily="18" charset="0"/>
                <a:cs typeface="Times New Roman" panose="02020603050405020304" pitchFamily="18" charset="0"/>
              </a:rPr>
              <a:t>This is the primary library used for image processing. Specifically, it provides functionalities like:</a:t>
            </a:r>
          </a:p>
          <a:p>
            <a:pPr algn="just"/>
            <a:r>
              <a:rPr lang="en-IN" sz="1400" dirty="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cv2.imread(): </a:t>
            </a:r>
            <a:r>
              <a:rPr lang="en-IN" sz="1400" dirty="0">
                <a:latin typeface="Times New Roman" panose="02020603050405020304" pitchFamily="18" charset="0"/>
                <a:cs typeface="Times New Roman" panose="02020603050405020304" pitchFamily="18" charset="0"/>
              </a:rPr>
              <a:t>Reads an image file (JPG, PNG) into a </a:t>
            </a:r>
            <a:r>
              <a:rPr lang="en-IN" sz="1400" dirty="0" err="1">
                <a:latin typeface="Times New Roman" panose="02020603050405020304" pitchFamily="18" charset="0"/>
                <a:cs typeface="Times New Roman" panose="02020603050405020304" pitchFamily="18" charset="0"/>
              </a:rPr>
              <a:t>numpy</a:t>
            </a:r>
            <a:r>
              <a:rPr lang="en-IN" sz="1400" dirty="0">
                <a:latin typeface="Times New Roman" panose="02020603050405020304" pitchFamily="18" charset="0"/>
                <a:cs typeface="Times New Roman" panose="02020603050405020304" pitchFamily="18" charset="0"/>
              </a:rPr>
              <a:t> array, which represents the image’s pixel data</a:t>
            </a:r>
          </a:p>
          <a:p>
            <a:pPr algn="just"/>
            <a:r>
              <a:rPr lang="en-IN" sz="1400" dirty="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cv2.imwrite(): </a:t>
            </a:r>
            <a:r>
              <a:rPr lang="en-IN" sz="1400" dirty="0">
                <a:latin typeface="Times New Roman" panose="02020603050405020304" pitchFamily="18" charset="0"/>
                <a:cs typeface="Times New Roman" panose="02020603050405020304" pitchFamily="18" charset="0"/>
              </a:rPr>
              <a:t>Writes an image (represented as a </a:t>
            </a:r>
            <a:r>
              <a:rPr lang="en-IN" sz="1400" dirty="0" err="1">
                <a:latin typeface="Times New Roman" panose="02020603050405020304" pitchFamily="18" charset="0"/>
                <a:cs typeface="Times New Roman" panose="02020603050405020304" pitchFamily="18" charset="0"/>
              </a:rPr>
              <a:t>numpy</a:t>
            </a:r>
            <a:r>
              <a:rPr lang="en-IN" sz="1400" dirty="0">
                <a:latin typeface="Times New Roman" panose="02020603050405020304" pitchFamily="18" charset="0"/>
                <a:cs typeface="Times New Roman" panose="02020603050405020304" pitchFamily="18" charset="0"/>
              </a:rPr>
              <a:t> array) to a file. We need to specify the filename and format (JPG, PNG).</a:t>
            </a:r>
          </a:p>
          <a:p>
            <a:pPr algn="just"/>
            <a:r>
              <a:rPr lang="en-IN" sz="1400" dirty="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Pixel Access: </a:t>
            </a:r>
            <a:r>
              <a:rPr lang="en-IN" sz="1400" dirty="0">
                <a:latin typeface="Times New Roman" panose="02020603050405020304" pitchFamily="18" charset="0"/>
                <a:cs typeface="Times New Roman" panose="02020603050405020304" pitchFamily="18" charset="0"/>
              </a:rPr>
              <a:t>OpenCV allows you to access and modify individual pixel values within the image. The code uses this to embed the message.</a:t>
            </a:r>
          </a:p>
          <a:p>
            <a:pPr marL="228600" indent="-228600" algn="just">
              <a:buAutoNum type="arabicPeriod" startAt="3"/>
            </a:pPr>
            <a:r>
              <a:rPr lang="en-IN" sz="1400" b="1" dirty="0">
                <a:latin typeface="Times New Roman" panose="02020603050405020304" pitchFamily="18" charset="0"/>
                <a:cs typeface="Times New Roman" panose="02020603050405020304" pitchFamily="18" charset="0"/>
              </a:rPr>
              <a:t>OS Module: T</a:t>
            </a:r>
            <a:r>
              <a:rPr lang="en-IN" sz="1400" dirty="0">
                <a:latin typeface="Times New Roman" panose="02020603050405020304" pitchFamily="18" charset="0"/>
                <a:cs typeface="Times New Roman" panose="02020603050405020304" pitchFamily="18" charset="0"/>
              </a:rPr>
              <a:t>his module provides a way of using operating system-dependent functionality. We use the </a:t>
            </a:r>
            <a:r>
              <a:rPr lang="en-IN" sz="1400" dirty="0" err="1">
                <a:latin typeface="Times New Roman" panose="02020603050405020304" pitchFamily="18" charset="0"/>
                <a:cs typeface="Times New Roman" panose="02020603050405020304" pitchFamily="18" charset="0"/>
              </a:rPr>
              <a:t>os.system</a:t>
            </a:r>
            <a:r>
              <a:rPr lang="en-IN" sz="1400" dirty="0">
                <a:latin typeface="Times New Roman" panose="02020603050405020304" pitchFamily="18" charset="0"/>
                <a:cs typeface="Times New Roman" panose="02020603050405020304" pitchFamily="18" charset="0"/>
              </a:rPr>
              <a:t>() function to open the encrypted image.</a:t>
            </a:r>
          </a:p>
          <a:p>
            <a:pPr marL="228600" indent="-228600" algn="just">
              <a:buAutoNum type="arabicPeriod" startAt="3"/>
            </a:pPr>
            <a:r>
              <a:rPr lang="en-IN" sz="1400" b="1" dirty="0">
                <a:latin typeface="Times New Roman" panose="02020603050405020304" pitchFamily="18" charset="0"/>
                <a:cs typeface="Times New Roman" panose="02020603050405020304" pitchFamily="18" charset="0"/>
              </a:rPr>
              <a:t>String Module: </a:t>
            </a:r>
            <a:r>
              <a:rPr lang="en-IN" sz="1400" dirty="0">
                <a:latin typeface="Times New Roman" panose="02020603050405020304" pitchFamily="18" charset="0"/>
                <a:cs typeface="Times New Roman" panose="02020603050405020304" pitchFamily="18" charset="0"/>
              </a:rPr>
              <a:t>While not directly used in the current code, the string module is often useful in steganography for string manipulation tasks. </a:t>
            </a:r>
          </a:p>
          <a:p>
            <a:pPr marL="228600" indent="-228600" algn="just">
              <a:buAutoNum type="arabicPeriod" startAt="3"/>
            </a:pPr>
            <a:r>
              <a:rPr lang="en-IN" sz="1400" b="1" dirty="0">
                <a:latin typeface="Times New Roman" panose="02020603050405020304" pitchFamily="18" charset="0"/>
                <a:cs typeface="Times New Roman" panose="02020603050405020304" pitchFamily="18" charset="0"/>
              </a:rPr>
              <a:t>Platforms: </a:t>
            </a:r>
            <a:r>
              <a:rPr lang="en-IN" sz="1400" dirty="0">
                <a:latin typeface="Times New Roman" panose="02020603050405020304" pitchFamily="18" charset="0"/>
                <a:cs typeface="Times New Roman" panose="02020603050405020304" pitchFamily="18" charset="0"/>
              </a:rPr>
              <a:t>This code is written in Python and can be run on any platform that supports Python and the required libraries(OpenCV). The platforms( Windows, Mac </a:t>
            </a:r>
            <a:r>
              <a:rPr lang="en-IN" sz="1400" dirty="0" err="1">
                <a:latin typeface="Times New Roman" panose="02020603050405020304" pitchFamily="18" charset="0"/>
                <a:cs typeface="Times New Roman" panose="02020603050405020304" pitchFamily="18" charset="0"/>
              </a:rPr>
              <a:t>os</a:t>
            </a:r>
            <a:r>
              <a:rPr lang="en-IN" sz="1400" dirty="0">
                <a:latin typeface="Times New Roman" panose="02020603050405020304" pitchFamily="18" charset="0"/>
                <a:cs typeface="Times New Roman" panose="02020603050405020304" pitchFamily="18" charset="0"/>
              </a:rPr>
              <a:t>, Linux)</a:t>
            </a:r>
            <a:r>
              <a:rPr lang="en-IN" sz="1400" b="1" dirty="0">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we are using Windows OS for better understanding and execution.</a:t>
            </a:r>
            <a:endParaRPr lang="en-IN" sz="1400" b="1"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1FDCBF67-A997-CD1B-8515-160140D62F6A}"/>
              </a:ext>
            </a:extLst>
          </p:cNvPr>
          <p:cNvPicPr>
            <a:picLocks noChangeAspect="1"/>
          </p:cNvPicPr>
          <p:nvPr/>
        </p:nvPicPr>
        <p:blipFill>
          <a:blip r:embed="rId2"/>
          <a:srcRect/>
          <a:stretch/>
        </p:blipFill>
        <p:spPr>
          <a:xfrm>
            <a:off x="2306734" y="3429000"/>
            <a:ext cx="7342306" cy="3323482"/>
          </a:xfrm>
          <a:prstGeom prst="rect">
            <a:avLst/>
          </a:prstGeom>
        </p:spPr>
      </p:pic>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7" name="Rectangle 1">
            <a:extLst>
              <a:ext uri="{FF2B5EF4-FFF2-40B4-BE49-F238E27FC236}">
                <a16:creationId xmlns:a16="http://schemas.microsoft.com/office/drawing/2014/main" id="{D1C7D9E2-AE0D-7312-E03E-E75CB8F14981}"/>
              </a:ext>
            </a:extLst>
          </p:cNvPr>
          <p:cNvSpPr>
            <a:spLocks noGrp="1" noChangeArrowheads="1"/>
          </p:cNvSpPr>
          <p:nvPr>
            <p:ph idx="1"/>
          </p:nvPr>
        </p:nvSpPr>
        <p:spPr bwMode="auto">
          <a:xfrm>
            <a:off x="527903" y="1302026"/>
            <a:ext cx="11136192"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Higher Capacity:</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Implement a more efficient steganography algorithm (like using multiple LSBs or frequency domain methods) to significantly increase the amount of data that can be hidden without noticeable image degradation. Showcase the capacity improvement.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Robustness: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Make the hidden data more resistant to image manipulation (compression, resizing, cropping). Explore techniques that distribute the data or use error correction codes. Demonstrate the robustness by showing how the message survives transformations.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Security:</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Go beyond a simple password. Integrate proper encryption (AES, RSA) </a:t>
            </a:r>
            <a:r>
              <a:rPr kumimoji="0" lang="en-US" altLang="en-US" sz="14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before</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data is embedded. This makes it much harder for someone to extract the data even if they suspect steganography is used. Highlight the encryption method.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Multiple Data Types: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Allow hiding not just text, but also other file types (images, audio, small videos) within the cover image. This adds significant versatility.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Adaptive Embedding:</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Develop an algorithm that analyzes the image and dynamically adjusts the embedding strength to minimize any detectable changes. This could be based on image complexity or perceptual models. </a:t>
            </a:r>
          </a:p>
          <a:p>
            <a:pPr marL="0" marR="0" lvl="0" indent="0" algn="l" defTabSz="914400" rtl="0" eaLnBrk="0" fontAlgn="base" latinLnBrk="0" hangingPunct="0">
              <a:lnSpc>
                <a:spcPct val="100000"/>
              </a:lnSpc>
              <a:spcBef>
                <a:spcPct val="0"/>
              </a:spcBef>
              <a:spcAft>
                <a:spcPct val="0"/>
              </a:spcAft>
              <a:buClrTx/>
              <a:buSzTx/>
              <a:buNone/>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US" sz="12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3E5A4AAD-6ADB-F8E3-5BE1-00A12576B30C}"/>
              </a:ext>
            </a:extLst>
          </p:cNvPr>
          <p:cNvPicPr>
            <a:picLocks noChangeAspect="1"/>
          </p:cNvPicPr>
          <p:nvPr/>
        </p:nvPicPr>
        <p:blipFill>
          <a:blip r:embed="rId2"/>
          <a:stretch>
            <a:fillRect/>
          </a:stretch>
        </p:blipFill>
        <p:spPr>
          <a:xfrm>
            <a:off x="2833755" y="3616960"/>
            <a:ext cx="6524487" cy="2697051"/>
          </a:xfrm>
          <a:prstGeom prst="rect">
            <a:avLst/>
          </a:prstGeom>
        </p:spPr>
      </p:pic>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15" name="Rectangle 3">
            <a:extLst>
              <a:ext uri="{FF2B5EF4-FFF2-40B4-BE49-F238E27FC236}">
                <a16:creationId xmlns:a16="http://schemas.microsoft.com/office/drawing/2014/main" id="{7DD47C37-F569-EFCD-CD3D-62D058D5E4A3}"/>
              </a:ext>
            </a:extLst>
          </p:cNvPr>
          <p:cNvSpPr>
            <a:spLocks noGrp="1" noChangeArrowheads="1"/>
          </p:cNvSpPr>
          <p:nvPr>
            <p:ph idx="1"/>
          </p:nvPr>
        </p:nvSpPr>
        <p:spPr bwMode="auto">
          <a:xfrm>
            <a:off x="392508" y="981572"/>
            <a:ext cx="11332132" cy="3508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Privacy-conscious users: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Individuals concerned about the privacy of their communications might use steganography to send messages or share files discreetly, shielding them from prying eyes. This could be for personal or sensitive information they don't want easily intercepted.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Whistleblowers: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Those who want to expose wrongdoing but fear retaliation might use steganography to anonymously share evidence or communicate with journalists or other trusted parties.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Enthusiasts and hobbyists: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Some people are simply fascinated by the technical challenge and the cleverness of hiding information in plain sight. They might experiment with steganography for fun or educational purposes.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Everyday users: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While not as common, the average person might use steganography for simple things like hiding a password in a digital photo or embedding a small note in a shared image.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Corporations: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Companies might use steganography for internal communication, hiding sensitive data within seemingly innocuous files. This could include strategic plans, financial information, or intellectual property.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Government agencies: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Intelligence agencies and law enforcement might use steganography to exchange classified information or coordinate covert operations.</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D9FDD8B5-BB92-54A5-9B4D-1960E9C8FB1C}"/>
              </a:ext>
            </a:extLst>
          </p:cNvPr>
          <p:cNvPicPr>
            <a:picLocks noChangeAspect="1"/>
          </p:cNvPicPr>
          <p:nvPr/>
        </p:nvPicPr>
        <p:blipFill>
          <a:blip r:embed="rId2"/>
          <a:srcRect/>
          <a:stretch/>
        </p:blipFill>
        <p:spPr>
          <a:xfrm>
            <a:off x="2939143" y="3779521"/>
            <a:ext cx="5185954" cy="2908662"/>
          </a:xfrm>
          <a:prstGeom prst="rect">
            <a:avLst/>
          </a:prstGeom>
        </p:spPr>
      </p:pic>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16" name="Content Placeholder 15">
            <a:extLst>
              <a:ext uri="{FF2B5EF4-FFF2-40B4-BE49-F238E27FC236}">
                <a16:creationId xmlns:a16="http://schemas.microsoft.com/office/drawing/2014/main" id="{E64F6744-BF51-7ED6-97D0-65F98ACE686A}"/>
              </a:ext>
            </a:extLst>
          </p:cNvPr>
          <p:cNvPicPr>
            <a:picLocks noGrp="1" noChangeAspect="1"/>
          </p:cNvPicPr>
          <p:nvPr>
            <p:ph idx="1"/>
          </p:nvPr>
        </p:nvPicPr>
        <p:blipFill>
          <a:blip r:embed="rId2"/>
          <a:stretch>
            <a:fillRect/>
          </a:stretch>
        </p:blipFill>
        <p:spPr>
          <a:xfrm>
            <a:off x="448368" y="1232452"/>
            <a:ext cx="11162440" cy="4923392"/>
          </a:xfr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4E5E32-4CB4-98C4-224F-2A8D6989CD64}"/>
              </a:ext>
            </a:extLst>
          </p:cNvPr>
          <p:cNvPicPr>
            <a:picLocks noChangeAspect="1"/>
          </p:cNvPicPr>
          <p:nvPr/>
        </p:nvPicPr>
        <p:blipFill>
          <a:blip r:embed="rId2"/>
          <a:stretch>
            <a:fillRect/>
          </a:stretch>
        </p:blipFill>
        <p:spPr>
          <a:xfrm>
            <a:off x="467360" y="731520"/>
            <a:ext cx="11277599" cy="5588000"/>
          </a:xfrm>
          <a:prstGeom prst="rect">
            <a:avLst/>
          </a:prstGeom>
        </p:spPr>
      </p:pic>
    </p:spTree>
    <p:extLst>
      <p:ext uri="{BB962C8B-B14F-4D97-AF65-F5344CB8AC3E}">
        <p14:creationId xmlns:p14="http://schemas.microsoft.com/office/powerpoint/2010/main" val="3411791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6E619F-DD24-6A7E-9E8D-1BBA8188C9E4}"/>
              </a:ext>
            </a:extLst>
          </p:cNvPr>
          <p:cNvPicPr>
            <a:picLocks noChangeAspect="1"/>
          </p:cNvPicPr>
          <p:nvPr/>
        </p:nvPicPr>
        <p:blipFill>
          <a:blip r:embed="rId2"/>
          <a:stretch>
            <a:fillRect/>
          </a:stretch>
        </p:blipFill>
        <p:spPr>
          <a:xfrm>
            <a:off x="510424" y="679471"/>
            <a:ext cx="11204056" cy="5690849"/>
          </a:xfrm>
          <a:prstGeom prst="rect">
            <a:avLst/>
          </a:prstGeom>
        </p:spPr>
      </p:pic>
    </p:spTree>
    <p:extLst>
      <p:ext uri="{BB962C8B-B14F-4D97-AF65-F5344CB8AC3E}">
        <p14:creationId xmlns:p14="http://schemas.microsoft.com/office/powerpoint/2010/main" val="28335581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purl.org/dc/terms/"/>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http://purl.org/dc/elements/1.1/"/>
    <ds:schemaRef ds:uri="fadb41d3-f9cb-40fb-903c-8cacaba95bb5"/>
    <ds:schemaRef ds:uri="b30265f8-c5e2-4918-b4a1-b977299ca3e2"/>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435</TotalTime>
  <Words>1109</Words>
  <Application>Microsoft Office PowerPoint</Application>
  <PresentationFormat>Widescreen</PresentationFormat>
  <Paragraphs>70</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Franklin Gothic Book</vt:lpstr>
      <vt:lpstr>Franklin Gothic Demi</vt:lpstr>
      <vt:lpstr>Times New Roman</vt:lpstr>
      <vt:lpstr>Wingdings 2</vt:lpstr>
      <vt:lpstr>DividendVTI</vt:lpstr>
      <vt:lpstr>Secure Data Hiding in Image Using Steganography</vt:lpstr>
      <vt:lpstr>OUTLINE</vt:lpstr>
      <vt:lpstr>Problem Statement</vt:lpstr>
      <vt:lpstr>Technology  used</vt:lpstr>
      <vt:lpstr>Wow factors</vt:lpstr>
      <vt:lpstr>End users</vt:lpstr>
      <vt:lpstr>Results</vt:lpstr>
      <vt:lpstr>PowerPoint Presentation</vt:lpstr>
      <vt:lpstr>PowerPoint Presentation</vt:lpstr>
      <vt:lpstr>PowerPoint Presentation</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VANAMALA SURYA PRAKASH REDDY</cp:lastModifiedBy>
  <cp:revision>27</cp:revision>
  <dcterms:created xsi:type="dcterms:W3CDTF">2021-05-26T16:50:10Z</dcterms:created>
  <dcterms:modified xsi:type="dcterms:W3CDTF">2025-02-26T07:27:35Z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